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BE4A6-2EDC-4ADC-8480-95E988452768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BE97-FD09-4E54-81DF-D3D37442C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FCEB-2D71-4DB6-B32A-22C476A7FF8D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DF07-DB3A-4581-BE76-BFBD07AB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033A4-33E7-4779-B705-98F28C6E8DFE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1F101-BE4A-4C4B-892D-699CCB8BB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ACDD8-380F-48FC-A2C7-59C8187B755E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F2C0A-96EA-4610-9799-9900B8B0F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B081-5DB6-48A4-A29E-07A18F011D56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E2FF1-65FF-4B6B-AF23-E576FDA8D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92B43-C132-4A95-93BB-D43630D93D03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DE55-E75C-4EE0-BC45-A9F4E33C4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F4DE6-5C10-4A57-8C47-B3D0D8F77929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AE25C-65AF-446A-B7E3-6205CB75F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34D50-768C-43C9-B7E0-6001F0CD2C31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9625-9EC5-406A-B0A1-114EE2525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6BA9A-8584-4626-89E5-67EF3E142660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CBC93-787D-46E7-A751-A53231DA3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10F49-52A0-4756-977C-A2865024D26D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8C40-9ACD-448A-98B5-2B482C0F8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ECA7A-C715-481A-8C3D-90019FD72EAD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6B4BD-520D-4283-9362-7AD5ACEB4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CCB39F-58CC-41AC-86AD-FA8A9ECCBDAB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653250-B0A7-4D56-B6D4-08BB22003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blog.abuddhistcatholic.com/wp-content/uploads/2009/04/religion-hinduism-muslim-islam-christianity-buddhism-confuscius-sikhism-300x2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6525"/>
            <a:ext cx="9144000" cy="70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Hinduism &amp; Buddhism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Created by Alex Craver &amp; Kyle Marks</a:t>
            </a:r>
          </a:p>
          <a:p>
            <a:r>
              <a:rPr lang="en-US" smtClean="0">
                <a:solidFill>
                  <a:schemeClr val="bg1"/>
                </a:solidFill>
              </a:rPr>
              <a:t>Period 9/10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Hinduism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Diwali</a:t>
            </a:r>
            <a:endParaRPr lang="en-US" sz="4000" dirty="0"/>
          </a:p>
        </p:txBody>
      </p:sp>
      <p:pic>
        <p:nvPicPr>
          <p:cNvPr id="14338" name="Content Placeholder 4" descr="hinduism__2_brass0004natr_crafts_indi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43338" y="762000"/>
            <a:ext cx="4724400" cy="4724400"/>
          </a:xfrm>
        </p:spPr>
      </p:pic>
      <p:sp>
        <p:nvSpPr>
          <p:cNvPr id="14339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800" smtClean="0"/>
              <a:t>  Festival of Lights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Most popular of  all festivals of all of South Asia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Runs for 5 days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Lights, fireworks and sweets make it a favorite with children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Hinduism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Cow Protection Project</a:t>
            </a:r>
            <a:endParaRPr lang="en-US" sz="2200" dirty="0"/>
          </a:p>
        </p:txBody>
      </p:sp>
      <p:pic>
        <p:nvPicPr>
          <p:cNvPr id="15362" name="Content Placeholder 4" descr="WHAT%20IS%20COW1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2800" y="2057400"/>
            <a:ext cx="5670550" cy="2306638"/>
          </a:xfrm>
        </p:spPr>
      </p:pic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400" smtClean="0"/>
              <a:t>  </a:t>
            </a:r>
            <a:r>
              <a:rPr lang="en-US" sz="2700" smtClean="0"/>
              <a:t>Cows are considered sacred by all Hindus 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This project put cows in a “cruelty-free” environment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  Cows are hand-milked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  There are 30 oxen on this farm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smtClean="0"/>
              <a:t>Buddhism 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752600"/>
            <a:ext cx="52578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900" b="1" smtClean="0"/>
              <a:t>Buddhism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2400" b="1" smtClean="0"/>
              <a:t>Karma</a:t>
            </a:r>
          </a:p>
        </p:txBody>
      </p:sp>
      <p:sp>
        <p:nvSpPr>
          <p:cNvPr id="2048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Evident in many Eastern religions</a:t>
            </a:r>
          </a:p>
          <a:p>
            <a:pPr>
              <a:lnSpc>
                <a:spcPct val="90000"/>
              </a:lnSpc>
            </a:pPr>
            <a:r>
              <a:rPr lang="en-US" smtClean="0"/>
              <a:t>Past actions can affect us</a:t>
            </a:r>
          </a:p>
          <a:p>
            <a:pPr>
              <a:lnSpc>
                <a:spcPct val="90000"/>
              </a:lnSpc>
            </a:pPr>
            <a:r>
              <a:rPr lang="en-US" smtClean="0"/>
              <a:t>Bad actions in a past life carry over into their next life</a:t>
            </a:r>
          </a:p>
          <a:p>
            <a:pPr>
              <a:lnSpc>
                <a:spcPct val="90000"/>
              </a:lnSpc>
            </a:pPr>
            <a:r>
              <a:rPr lang="en-US" smtClean="0"/>
              <a:t>Acting on habits of Karma increase its strength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mtClean="0"/>
          </a:p>
        </p:txBody>
      </p:sp>
      <p:pic>
        <p:nvPicPr>
          <p:cNvPr id="20486" name="Picture 6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92838" y="0"/>
            <a:ext cx="2951162" cy="3306763"/>
          </a:xfrm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352800"/>
            <a:ext cx="2465388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900" b="1" smtClean="0"/>
              <a:t>Buddhism</a:t>
            </a:r>
            <a:br>
              <a:rPr lang="en-US" sz="4900" b="1" smtClean="0"/>
            </a:br>
            <a:r>
              <a:rPr lang="en-US" sz="2000" b="1" smtClean="0"/>
              <a:t>Meditation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22533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A mental and physical state that is separate from thoughts and feelings</a:t>
            </a:r>
          </a:p>
          <a:p>
            <a:pPr>
              <a:lnSpc>
                <a:spcPct val="90000"/>
              </a:lnSpc>
            </a:pPr>
            <a:r>
              <a:rPr lang="en-US" smtClean="0"/>
              <a:t>Many religions practice a form of it just not called “meditation”</a:t>
            </a:r>
          </a:p>
          <a:p>
            <a:pPr>
              <a:lnSpc>
                <a:spcPct val="90000"/>
              </a:lnSpc>
            </a:pPr>
            <a:r>
              <a:rPr lang="en-US" smtClean="0"/>
              <a:t>Good meditation is not being judged and no thinking (being aware)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137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Hinduism &amp; Buddhism</vt:lpstr>
      <vt:lpstr>Hinduism  Diwali</vt:lpstr>
      <vt:lpstr>Hinduism Cow Protection Project</vt:lpstr>
      <vt:lpstr>Buddhism </vt:lpstr>
      <vt:lpstr>Buddhism Karma</vt:lpstr>
      <vt:lpstr>Buddhism Meditation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&amp; Budism</dc:title>
  <dc:creator>alexandermcraver</dc:creator>
  <cp:lastModifiedBy>Craver Family Room</cp:lastModifiedBy>
  <cp:revision>10</cp:revision>
  <dcterms:created xsi:type="dcterms:W3CDTF">2009-11-05T17:22:33Z</dcterms:created>
  <dcterms:modified xsi:type="dcterms:W3CDTF">2009-11-10T01:42:35Z</dcterms:modified>
</cp:coreProperties>
</file>